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13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1997-98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 </a:t>
            </a:r>
            <a:r>
              <a:rPr lang="en-GB" b="1" dirty="0" smtClean="0"/>
              <a:t>MID WARWICKSHIRE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U13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</a:t>
            </a:r>
            <a:r>
              <a:rPr lang="en-GB" sz="4000" b="1" dirty="0" smtClean="0"/>
              <a:t>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Mid Warwick</a:t>
            </a:r>
            <a:r>
              <a:rPr lang="en-GB" sz="2400" b="1" dirty="0" smtClean="0"/>
              <a:t> </a:t>
            </a:r>
            <a:r>
              <a:rPr lang="en-GB" sz="2400" b="1" dirty="0" smtClean="0"/>
              <a:t>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Middleton 8 v 2 Leamington </a:t>
            </a:r>
            <a:r>
              <a:rPr lang="en-GB" sz="2000" b="1" dirty="0" err="1" smtClean="0"/>
              <a:t>Hibs</a:t>
            </a:r>
            <a:r>
              <a:rPr lang="en-GB" sz="2000" b="1" dirty="0" smtClean="0"/>
              <a:t>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600" b="1" dirty="0" smtClean="0"/>
              <a:t>R</a:t>
            </a:r>
            <a:r>
              <a:rPr lang="en-GB" sz="1600" b="1" dirty="0" smtClean="0"/>
              <a:t>.</a:t>
            </a:r>
            <a:r>
              <a:rPr lang="en-GB" sz="1600" b="1" dirty="0" smtClean="0"/>
              <a:t> Waters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Bidwell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P.M. Jarvis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Ciballi		</a:t>
            </a:r>
            <a:r>
              <a:rPr lang="en-GB" sz="1600" b="1" dirty="0" smtClean="0"/>
              <a:t>	Goal </a:t>
            </a:r>
            <a:r>
              <a:rPr lang="en-GB" sz="1600" b="1" dirty="0" smtClean="0"/>
              <a:t>scorers</a:t>
            </a:r>
            <a:r>
              <a:rPr lang="en-GB" sz="1600" b="1" dirty="0"/>
              <a:t>	</a:t>
            </a:r>
            <a:r>
              <a:rPr lang="en-GB" sz="1600" b="1" dirty="0" smtClean="0"/>
              <a:t>No Names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C. Wright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J. Bryant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Finch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T. Salt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B. Davis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D. Phipps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</a:t>
            </a:r>
            <a:endParaRPr lang="en-GB" sz="1600" b="1" dirty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Ref-		</a:t>
            </a:r>
            <a:r>
              <a:rPr lang="en-US" sz="1600" b="1" dirty="0" err="1" smtClean="0"/>
              <a:t>Mr</a:t>
            </a:r>
            <a:r>
              <a:rPr lang="en-US" sz="1600" b="1" dirty="0" smtClean="0"/>
              <a:t> P. </a:t>
            </a:r>
            <a:r>
              <a:rPr lang="en-US" sz="1600" b="1" dirty="0" err="1" smtClean="0"/>
              <a:t>Reddington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Manager	Paul Howard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Mid Warwick</a:t>
            </a:r>
            <a:r>
              <a:rPr lang="en-GB" sz="2400" b="1" dirty="0" smtClean="0"/>
              <a:t> </a:t>
            </a:r>
            <a:r>
              <a:rPr lang="en-GB" sz="2400" b="1" dirty="0" smtClean="0"/>
              <a:t>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Middleton 7 v 0 </a:t>
            </a:r>
            <a:r>
              <a:rPr lang="en-GB" sz="2000" b="1" dirty="0" err="1" smtClean="0"/>
              <a:t>Coten</a:t>
            </a:r>
            <a:r>
              <a:rPr lang="en-GB" sz="2000" b="1" dirty="0" smtClean="0"/>
              <a:t> End Colts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600" b="1" dirty="0" smtClean="0"/>
              <a:t>R</a:t>
            </a:r>
            <a:r>
              <a:rPr lang="en-GB" sz="1600" b="1" dirty="0" smtClean="0"/>
              <a:t>.</a:t>
            </a:r>
            <a:r>
              <a:rPr lang="en-GB" sz="1600" b="1" dirty="0" smtClean="0"/>
              <a:t> Waters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Bidwell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P.M. Jarvis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Ciballi		</a:t>
            </a:r>
            <a:r>
              <a:rPr lang="en-GB" sz="1600" b="1" dirty="0" smtClean="0"/>
              <a:t>	Goal </a:t>
            </a:r>
            <a:r>
              <a:rPr lang="en-GB" sz="1600" b="1" dirty="0" smtClean="0"/>
              <a:t>scorers</a:t>
            </a:r>
            <a:r>
              <a:rPr lang="en-GB" sz="1600" b="1" dirty="0"/>
              <a:t>	</a:t>
            </a:r>
            <a:r>
              <a:rPr lang="en-GB" sz="1600" b="1" dirty="0" smtClean="0"/>
              <a:t>B. Davis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C. Wright</a:t>
            </a:r>
            <a:r>
              <a:rPr lang="en-GB" sz="1600" b="1" dirty="0"/>
              <a:t>				</a:t>
            </a:r>
            <a:r>
              <a:rPr lang="en-GB" sz="1600" b="1" dirty="0" smtClean="0"/>
              <a:t>	S. Hubbard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J. Bryant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S. Ciballi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Finch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S.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T. Salt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B. Davis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S. Hubbard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D. Howard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</a:t>
            </a:r>
            <a:endParaRPr lang="en-GB" sz="1600" b="1" dirty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Ref-		</a:t>
            </a:r>
            <a:r>
              <a:rPr lang="en-US" sz="1600" b="1" dirty="0" err="1" smtClean="0"/>
              <a:t>Mr</a:t>
            </a:r>
            <a:r>
              <a:rPr lang="en-US" sz="1600" b="1" dirty="0" smtClean="0"/>
              <a:t> </a:t>
            </a:r>
            <a:r>
              <a:rPr lang="en-US" sz="1600" b="1" dirty="0" smtClean="0"/>
              <a:t>K. Fuller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Manager	Paul Howard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Mid Warwick</a:t>
            </a:r>
            <a:r>
              <a:rPr lang="en-GB" sz="2400" b="1" dirty="0" smtClean="0"/>
              <a:t> </a:t>
            </a:r>
            <a:r>
              <a:rPr lang="en-GB" sz="2400" b="1" dirty="0" smtClean="0"/>
              <a:t>U13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err="1" smtClean="0"/>
              <a:t>Khalsa</a:t>
            </a:r>
            <a:r>
              <a:rPr lang="en-GB" sz="2000" b="1" dirty="0" smtClean="0"/>
              <a:t>  0 v 7  Middleton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600" b="1" dirty="0" smtClean="0"/>
              <a:t>R</a:t>
            </a:r>
            <a:r>
              <a:rPr lang="en-GB" sz="1600" b="1" dirty="0" smtClean="0"/>
              <a:t>.</a:t>
            </a:r>
            <a:r>
              <a:rPr lang="en-GB" sz="1600" b="1" dirty="0" smtClean="0"/>
              <a:t> Waters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Bidwell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P.M. Jarvis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Ciballi		</a:t>
            </a:r>
            <a:r>
              <a:rPr lang="en-GB" sz="1600" b="1" dirty="0" smtClean="0"/>
              <a:t>	Goal </a:t>
            </a:r>
            <a:r>
              <a:rPr lang="en-GB" sz="1600" b="1" dirty="0" smtClean="0"/>
              <a:t>scorers</a:t>
            </a:r>
            <a:r>
              <a:rPr lang="en-GB" sz="1600" b="1" dirty="0"/>
              <a:t>	</a:t>
            </a:r>
            <a:r>
              <a:rPr lang="en-GB" sz="1600" b="1" dirty="0" smtClean="0"/>
              <a:t>S. Hubbard 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Finch</a:t>
            </a:r>
            <a:r>
              <a:rPr lang="en-GB" sz="1600" b="1" dirty="0"/>
              <a:t>				</a:t>
            </a:r>
            <a:r>
              <a:rPr lang="en-GB" sz="1600" b="1" dirty="0" smtClean="0"/>
              <a:t>	B. Davis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J. Bryant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S. Ciballi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Hubbard</a:t>
            </a:r>
            <a:r>
              <a:rPr lang="en-GB" sz="1600" b="1" dirty="0"/>
              <a:t>				</a:t>
            </a:r>
            <a:r>
              <a:rPr lang="en-GB" sz="1600" b="1" dirty="0" smtClean="0"/>
              <a:t>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R. Hawkes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D. Howard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B. Davis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C. Wright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</a:t>
            </a:r>
            <a:endParaRPr lang="en-GB" sz="1600" b="1" dirty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Ref-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Manager	Paul Howard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Mid Warwick</a:t>
            </a:r>
            <a:r>
              <a:rPr lang="en-GB" sz="2400" b="1" dirty="0" smtClean="0"/>
              <a:t> </a:t>
            </a:r>
            <a:r>
              <a:rPr lang="en-GB" sz="2400" b="1" dirty="0" smtClean="0"/>
              <a:t>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 ? V ?  Kenilworth Wardens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600" b="1" dirty="0" smtClean="0"/>
              <a:t>R</a:t>
            </a:r>
            <a:r>
              <a:rPr lang="en-GB" sz="1600" b="1" dirty="0" smtClean="0"/>
              <a:t>.</a:t>
            </a:r>
            <a:r>
              <a:rPr lang="en-GB" sz="1600" b="1" dirty="0" smtClean="0"/>
              <a:t> Waters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J. Bryant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P.M. Jarvis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T. Salt</a:t>
            </a:r>
            <a:r>
              <a:rPr lang="en-GB" sz="1600" b="1" dirty="0" smtClean="0"/>
              <a:t>		</a:t>
            </a:r>
            <a:r>
              <a:rPr lang="en-GB" sz="1600" b="1" dirty="0" smtClean="0"/>
              <a:t>	Goal </a:t>
            </a:r>
            <a:r>
              <a:rPr lang="en-GB" sz="1600" b="1" dirty="0" smtClean="0"/>
              <a:t>scorers</a:t>
            </a:r>
            <a:r>
              <a:rPr lang="en-GB" sz="1600" b="1" dirty="0"/>
              <a:t>	</a:t>
            </a:r>
            <a:r>
              <a:rPr lang="en-GB" sz="1600" b="1" dirty="0" smtClean="0"/>
              <a:t>No score entered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Finch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J. Bryant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Ciballi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Hubbard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D. Howard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B. Davis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C. Wright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</a:t>
            </a:r>
            <a:endParaRPr lang="en-GB" sz="1600" b="1" dirty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Ref-		</a:t>
            </a:r>
            <a:r>
              <a:rPr lang="en-US" sz="1600" b="1" dirty="0" err="1" smtClean="0"/>
              <a:t>Mr</a:t>
            </a:r>
            <a:r>
              <a:rPr lang="en-US" sz="1600" b="1" dirty="0" smtClean="0"/>
              <a:t> K. Fuller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Manager	Paul Howard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Mid Warwick</a:t>
            </a:r>
            <a:r>
              <a:rPr lang="en-GB" sz="2400" b="1" dirty="0" smtClean="0"/>
              <a:t> </a:t>
            </a:r>
            <a:r>
              <a:rPr lang="en-GB" sz="2400" b="1" dirty="0" smtClean="0"/>
              <a:t>U13 </a:t>
            </a:r>
            <a:r>
              <a:rPr lang="en-GB" sz="2400" b="1" dirty="0"/>
              <a:t>League </a:t>
            </a:r>
            <a:r>
              <a:rPr lang="en-GB" sz="2400" b="1" dirty="0" smtClean="0"/>
              <a:t>- Away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err="1" smtClean="0"/>
              <a:t>Wellesbourne</a:t>
            </a:r>
            <a:r>
              <a:rPr lang="en-GB" sz="2000" b="1" dirty="0" smtClean="0"/>
              <a:t> Wanderers  2 v 10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600" b="1" dirty="0" smtClean="0"/>
              <a:t>R</a:t>
            </a:r>
            <a:r>
              <a:rPr lang="en-GB" sz="1600" b="1" dirty="0" smtClean="0"/>
              <a:t>.</a:t>
            </a:r>
            <a:r>
              <a:rPr lang="en-GB" sz="1600" b="1" dirty="0" smtClean="0"/>
              <a:t> Waters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Bidwell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Ciballi		</a:t>
            </a:r>
            <a:r>
              <a:rPr lang="en-GB" sz="1600" b="1" dirty="0" smtClean="0"/>
              <a:t>	Goal </a:t>
            </a:r>
            <a:r>
              <a:rPr lang="en-GB" sz="1600" b="1" dirty="0" smtClean="0"/>
              <a:t>scorers</a:t>
            </a:r>
            <a:r>
              <a:rPr lang="en-GB" sz="1600" b="1" dirty="0"/>
              <a:t>	</a:t>
            </a:r>
            <a:r>
              <a:rPr lang="en-GB" sz="1600" b="1" dirty="0" smtClean="0"/>
              <a:t>S. Hubbard 7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C. Wright</a:t>
            </a:r>
            <a:r>
              <a:rPr lang="en-GB" sz="1600" b="1" dirty="0"/>
              <a:t>				</a:t>
            </a:r>
            <a:r>
              <a:rPr lang="en-GB" sz="1600" b="1" dirty="0" smtClean="0"/>
              <a:t>	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T. Salt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D. Howard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Hubbard</a:t>
            </a:r>
            <a:r>
              <a:rPr lang="en-GB" sz="1600" b="1" dirty="0"/>
              <a:t>				</a:t>
            </a:r>
            <a:r>
              <a:rPr lang="en-GB" sz="1600" b="1" dirty="0" smtClean="0"/>
              <a:t>J. Bryant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R. Hawkes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D. Howard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J. Bryant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J. </a:t>
            </a:r>
            <a:r>
              <a:rPr lang="en-GB" sz="1600" b="1" dirty="0" err="1" smtClean="0"/>
              <a:t>Goulding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</a:t>
            </a:r>
            <a:endParaRPr lang="en-GB" sz="1600" b="1" dirty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Ref-		</a:t>
            </a:r>
            <a:r>
              <a:rPr lang="en-US" sz="1600" b="1" dirty="0" err="1" smtClean="0"/>
              <a:t>Mr</a:t>
            </a:r>
            <a:r>
              <a:rPr lang="en-US" sz="1600" b="1" dirty="0" smtClean="0"/>
              <a:t> P. </a:t>
            </a:r>
            <a:r>
              <a:rPr lang="en-US" sz="1600" b="1" dirty="0" err="1" smtClean="0"/>
              <a:t>Fulham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Manager	Paul Howard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1991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Mid Warwick</a:t>
            </a:r>
            <a:r>
              <a:rPr lang="en-GB" sz="2400" b="1" dirty="0" smtClean="0"/>
              <a:t> </a:t>
            </a:r>
            <a:r>
              <a:rPr lang="en-GB" sz="2400" b="1" dirty="0" smtClean="0"/>
              <a:t>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 3 v 3  </a:t>
            </a:r>
            <a:r>
              <a:rPr lang="en-GB" sz="2000" b="1" dirty="0" err="1" smtClean="0"/>
              <a:t>Khalsa</a:t>
            </a:r>
            <a:r>
              <a:rPr lang="en-GB" sz="2000" b="1" dirty="0" smtClean="0"/>
              <a:t>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600" b="1" dirty="0" smtClean="0"/>
              <a:t>R</a:t>
            </a:r>
            <a:r>
              <a:rPr lang="en-GB" sz="1600" b="1" dirty="0" smtClean="0"/>
              <a:t>.</a:t>
            </a:r>
            <a:r>
              <a:rPr lang="en-GB" sz="1600" b="1" dirty="0" smtClean="0"/>
              <a:t> Waters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L. Bidwell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P.M. Jarvis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S.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Ell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Ciballi		</a:t>
            </a:r>
            <a:r>
              <a:rPr lang="en-GB" sz="1600" b="1" dirty="0" smtClean="0"/>
              <a:t>	Goal </a:t>
            </a:r>
            <a:r>
              <a:rPr lang="en-GB" sz="1600" b="1" dirty="0" smtClean="0"/>
              <a:t>scorers</a:t>
            </a:r>
            <a:r>
              <a:rPr lang="en-GB" sz="1600" b="1" dirty="0"/>
              <a:t>	</a:t>
            </a:r>
            <a:r>
              <a:rPr lang="en-GB" sz="1600" b="1" dirty="0" smtClean="0"/>
              <a:t>B. Davis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C. Wright</a:t>
            </a:r>
            <a:r>
              <a:rPr lang="en-GB" sz="1600" b="1" dirty="0"/>
              <a:t>				</a:t>
            </a:r>
            <a:r>
              <a:rPr lang="en-GB" sz="1600" b="1" dirty="0" smtClean="0"/>
              <a:t>	S. Ciballi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T. Salt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R.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B. Davis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 smtClean="0"/>
              <a:t>	D. Howard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L. Grady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J. </a:t>
            </a:r>
            <a:r>
              <a:rPr lang="en-GB" sz="1600" b="1" dirty="0" err="1" smtClean="0"/>
              <a:t>Goulding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J. Bryant</a:t>
            </a:r>
            <a:endParaRPr lang="en-GB" sz="1600" b="1" dirty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Ref-		</a:t>
            </a:r>
            <a:r>
              <a:rPr lang="en-US" sz="1600" b="1" dirty="0" err="1" smtClean="0"/>
              <a:t>Mr</a:t>
            </a:r>
            <a:r>
              <a:rPr lang="en-US" sz="1600" b="1" dirty="0" smtClean="0"/>
              <a:t> K. Fuller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Manager	Paul Howard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3624</TotalTime>
  <Words>84</Words>
  <Application>Microsoft Office PowerPoint</Application>
  <PresentationFormat>On-screen Show (4:3)</PresentationFormat>
  <Paragraphs>131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MIDDLETON CHENEY</vt:lpstr>
      <vt:lpstr>UNDER 13 TEAM</vt:lpstr>
      <vt:lpstr>October 15th 1991   Mid Warwick U13 League - Home</vt:lpstr>
      <vt:lpstr>October 26th 1991   Mid Warwick U13 League - Home</vt:lpstr>
      <vt:lpstr>November 2nd 1991   Mid Warwick U13 League - Away</vt:lpstr>
      <vt:lpstr>November 9th 1991   Mid Warwick U13 League - Home</vt:lpstr>
      <vt:lpstr>November 16th 1991   Mid Warwick U13 League - Away </vt:lpstr>
      <vt:lpstr>November 21st 1991   Mid Warwick U13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107</cp:revision>
  <dcterms:created xsi:type="dcterms:W3CDTF">2009-04-11T11:47:07Z</dcterms:created>
  <dcterms:modified xsi:type="dcterms:W3CDTF">2010-09-27T11:58:05Z</dcterms:modified>
</cp:coreProperties>
</file>